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sldIdLst>
    <p:sldId id="256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18" autoAdjust="0"/>
    <p:restoredTop sz="94684"/>
  </p:normalViewPr>
  <p:slideViewPr>
    <p:cSldViewPr snapToGrid="0" snapToObjects="1">
      <p:cViewPr varScale="1">
        <p:scale>
          <a:sx n="76" d="100"/>
          <a:sy n="76" d="100"/>
        </p:scale>
        <p:origin x="27" y="21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7/9/2020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46.png"/><Relationship Id="rId4" Type="http://schemas.openxmlformats.org/officeDocument/2006/relationships/image" Target="../media/image20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2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3.png"/><Relationship Id="rId7" Type="http://schemas.openxmlformats.org/officeDocument/2006/relationships/image" Target="../media/image6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2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73" y="1138280"/>
            <a:ext cx="9211854" cy="525520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8589818" y="1219200"/>
            <a:ext cx="0" cy="6148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8181002" y="1833547"/>
            <a:ext cx="419326" cy="5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2991" y="1141653"/>
            <a:ext cx="2591025" cy="859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4890" y="3038838"/>
            <a:ext cx="2584928" cy="8596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7354" y="5034406"/>
            <a:ext cx="3042168" cy="8596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4831" y="5549093"/>
            <a:ext cx="258492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57" y="1141943"/>
            <a:ext cx="7504826" cy="588315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19" name="Picture 18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616" y="834912"/>
            <a:ext cx="2066159" cy="2066159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8099110" y="1867992"/>
            <a:ext cx="538585" cy="5706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8368402" y="1549021"/>
            <a:ext cx="260009" cy="3189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3966318" y="1782875"/>
            <a:ext cx="737948" cy="7368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D43BC8F-3C8A-4942-9601-FF6E5E59F383}"/>
                  </a:ext>
                </a:extLst>
              </p:cNvPr>
              <p:cNvSpPr txBox="1"/>
              <p:nvPr/>
            </p:nvSpPr>
            <p:spPr>
              <a:xfrm>
                <a:off x="3759440" y="1867992"/>
                <a:ext cx="115170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</m:t>
                      </m:r>
                    </m:oMath>
                  </m:oMathPara>
                </a14:m>
                <a:endParaRPr lang="en-GB" sz="3200" dirty="0">
                  <a:solidFill>
                    <a:srgbClr val="FF0000"/>
                  </a:solidFill>
                  <a:latin typeface="KG Primary Penmanship" panose="02000506000000020003" pitchFamily="2" charset="7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D43BC8F-3C8A-4942-9601-FF6E5E59F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440" y="1867992"/>
                <a:ext cx="115170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925" y="3017294"/>
            <a:ext cx="2583360" cy="1084583"/>
          </a:xfrm>
          <a:prstGeom prst="rect">
            <a:avLst/>
          </a:prstGeom>
        </p:spPr>
      </p:pic>
      <p:pic>
        <p:nvPicPr>
          <p:cNvPr id="16" name="Picture 2" descr="Image previe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925" y="4060940"/>
            <a:ext cx="3079453" cy="63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1853" y="3653712"/>
            <a:ext cx="2621507" cy="8596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3817" y="5808614"/>
            <a:ext cx="303607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6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9" y="1187238"/>
            <a:ext cx="7334124" cy="509060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8589821" y="1834098"/>
            <a:ext cx="163347" cy="7911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589819" y="1371600"/>
            <a:ext cx="111729" cy="4732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232" y="1685360"/>
            <a:ext cx="2591025" cy="859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9856" y="3174077"/>
            <a:ext cx="5255207" cy="8596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9398" y="5102221"/>
            <a:ext cx="304216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2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52" y="1146931"/>
            <a:ext cx="7388992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7831394" y="1600200"/>
            <a:ext cx="758427" cy="2338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589819" y="1519084"/>
            <a:ext cx="362452" cy="3257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062" y="2119024"/>
            <a:ext cx="2584928" cy="8596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1370" y="3134249"/>
            <a:ext cx="2591025" cy="859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3328" y="5540263"/>
            <a:ext cx="95105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7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91" y="1123812"/>
            <a:ext cx="7370703" cy="5767316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8589822" y="1834098"/>
            <a:ext cx="591049" cy="5679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589820" y="1431758"/>
            <a:ext cx="102745" cy="4130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221" y="1935289"/>
            <a:ext cx="3042168" cy="8596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7829" y="3348974"/>
            <a:ext cx="3042168" cy="8596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8913" y="4505208"/>
            <a:ext cx="2591025" cy="8596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2999" y="5669167"/>
            <a:ext cx="114005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17" y="1166181"/>
            <a:ext cx="7876715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19" name="Picture 18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8590017" y="1829741"/>
            <a:ext cx="156941" cy="7841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8154706" y="1829741"/>
            <a:ext cx="436419" cy="1744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989880" y="3793941"/>
            <a:ext cx="737948" cy="7368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D43BC8F-3C8A-4942-9601-FF6E5E59F383}"/>
                  </a:ext>
                </a:extLst>
              </p:cNvPr>
              <p:cNvSpPr txBox="1"/>
              <p:nvPr/>
            </p:nvSpPr>
            <p:spPr>
              <a:xfrm>
                <a:off x="2970885" y="3843097"/>
                <a:ext cx="7438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GB" sz="3200" dirty="0">
                  <a:solidFill>
                    <a:srgbClr val="FF0000"/>
                  </a:solidFill>
                  <a:latin typeface="KG Primary Penmanship" panose="02000506000000020003" pitchFamily="2" charset="7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D43BC8F-3C8A-4942-9601-FF6E5E59F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885" y="3843097"/>
                <a:ext cx="74384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0760" y="2020224"/>
            <a:ext cx="2591025" cy="8596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6883" y="4586608"/>
            <a:ext cx="1932599" cy="859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0" y="5527921"/>
            <a:ext cx="304216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9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42" y="1166178"/>
            <a:ext cx="7504826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19" name="Picture 18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8589821" y="1834099"/>
            <a:ext cx="806842" cy="1697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8589820" y="1383886"/>
            <a:ext cx="127149" cy="4609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616443" y="3307678"/>
            <a:ext cx="737948" cy="7368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D43BC8F-3C8A-4942-9601-FF6E5E59F383}"/>
                  </a:ext>
                </a:extLst>
              </p:cNvPr>
              <p:cNvSpPr txBox="1"/>
              <p:nvPr/>
            </p:nvSpPr>
            <p:spPr>
              <a:xfrm>
                <a:off x="3610546" y="3383709"/>
                <a:ext cx="7438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</m:t>
                      </m:r>
                    </m:oMath>
                  </m:oMathPara>
                </a14:m>
                <a:endParaRPr lang="en-GB" sz="3200" dirty="0">
                  <a:solidFill>
                    <a:srgbClr val="FF0000"/>
                  </a:solidFill>
                  <a:latin typeface="KG Primary Penmanship" panose="02000506000000020003" pitchFamily="2" charset="7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D43BC8F-3C8A-4942-9601-FF6E5E59F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546" y="3383709"/>
                <a:ext cx="74384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3702" y="1911969"/>
            <a:ext cx="1511939" cy="859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1094" y="4531722"/>
            <a:ext cx="2584928" cy="859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0321" y="5540683"/>
            <a:ext cx="435292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2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21" y="1119031"/>
            <a:ext cx="9071634" cy="6078239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8097253" y="1529780"/>
            <a:ext cx="492565" cy="3043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600329" y="1834095"/>
            <a:ext cx="230850" cy="3177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1612232" y="2363051"/>
            <a:ext cx="1804736" cy="5847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8169" y="4552388"/>
            <a:ext cx="2584928" cy="859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1672" y="5020955"/>
            <a:ext cx="2591025" cy="859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6013751"/>
            <a:ext cx="258492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37" y="1150272"/>
            <a:ext cx="9175275" cy="6078239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8589819" y="1515979"/>
            <a:ext cx="580891" cy="3181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157411" y="1834095"/>
            <a:ext cx="442918" cy="2325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374" y="1165634"/>
            <a:ext cx="1518036" cy="8596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938" y="3631178"/>
            <a:ext cx="2584928" cy="859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3011" y="4986388"/>
            <a:ext cx="2584928" cy="859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2991" y="5845999"/>
            <a:ext cx="258492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0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47" y="1121685"/>
            <a:ext cx="7706012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8589820" y="1506388"/>
            <a:ext cx="508100" cy="3277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502867" y="1844846"/>
            <a:ext cx="86952" cy="4103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477" y="1146185"/>
            <a:ext cx="2591025" cy="8596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7476" y="3570773"/>
            <a:ext cx="2591025" cy="8596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6836" y="4539236"/>
            <a:ext cx="3042168" cy="8596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0724" y="5565555"/>
            <a:ext cx="303607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5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48" y="1140934"/>
            <a:ext cx="7949873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466905F-5966-498E-A0D7-CBE2F1B8FC58}"/>
              </a:ext>
            </a:extLst>
          </p:cNvPr>
          <p:cNvSpPr/>
          <p:nvPr/>
        </p:nvSpPr>
        <p:spPr>
          <a:xfrm>
            <a:off x="5681042" y="4645749"/>
            <a:ext cx="2884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200" dirty="0">
              <a:solidFill>
                <a:srgbClr val="FF0000"/>
              </a:solidFill>
              <a:latin typeface="KG Primary Penmanship" panose="02000506000000020003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589820" y="1834097"/>
            <a:ext cx="329449" cy="5399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8434137" y="1419726"/>
            <a:ext cx="155683" cy="4143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459" y="1555647"/>
            <a:ext cx="2591025" cy="8596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2934" y="3192704"/>
            <a:ext cx="2584928" cy="8596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1042" y="4563564"/>
            <a:ext cx="2591025" cy="8596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0591" y="5511097"/>
            <a:ext cx="325554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7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60" y="1131311"/>
            <a:ext cx="7254869" cy="525520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8589821" y="1834098"/>
            <a:ext cx="632092" cy="3795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589819" y="1428206"/>
            <a:ext cx="345175" cy="4166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3236246" y="3901333"/>
            <a:ext cx="1335754" cy="5479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081" y="1600149"/>
            <a:ext cx="2584928" cy="8596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4021" y="4541488"/>
            <a:ext cx="3036071" cy="859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0449" y="5526907"/>
            <a:ext cx="525520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6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08" y="1173552"/>
            <a:ext cx="8815580" cy="570635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7927196" y="1834098"/>
            <a:ext cx="662625" cy="107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8452237" y="1319917"/>
            <a:ext cx="137582" cy="5249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362013" y="3859198"/>
            <a:ext cx="1630657" cy="5479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095" y="1738284"/>
            <a:ext cx="2584928" cy="859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6234" y="5054002"/>
            <a:ext cx="1816765" cy="8596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7331" y="5665391"/>
            <a:ext cx="259102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4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00674" y="1169971"/>
            <a:ext cx="8730229" cy="6072142"/>
            <a:chOff x="-785176" y="2488632"/>
            <a:chExt cx="8730229" cy="60721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85176" y="2488632"/>
              <a:ext cx="8730229" cy="6072142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2242686" y="3214838"/>
              <a:ext cx="433137" cy="406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8589821" y="1834098"/>
            <a:ext cx="349463" cy="5679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589819" y="1319917"/>
            <a:ext cx="117453" cy="5249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232283" y="1844847"/>
            <a:ext cx="625642" cy="625642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6608468" y="5142603"/>
            <a:ext cx="2480186" cy="6205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466905F-5966-498E-A0D7-CBE2F1B8FC58}"/>
                  </a:ext>
                </a:extLst>
              </p:cNvPr>
              <p:cNvSpPr/>
              <p:nvPr/>
            </p:nvSpPr>
            <p:spPr>
              <a:xfrm>
                <a:off x="3232283" y="1851269"/>
                <a:ext cx="60710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3200" dirty="0">
                  <a:solidFill>
                    <a:srgbClr val="FF0000"/>
                  </a:solidFill>
                  <a:latin typeface="KG Primary Penmanship" panose="02000506000000020003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466905F-5966-498E-A0D7-CBE2F1B8FC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283" y="1851269"/>
                <a:ext cx="60710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1141" y="3767694"/>
            <a:ext cx="3036071" cy="8596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9386" y="5848618"/>
            <a:ext cx="414563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1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24" y="1092638"/>
            <a:ext cx="7474344" cy="6078239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19" name="Picture 18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V="1">
            <a:off x="8590017" y="1311442"/>
            <a:ext cx="590078" cy="5565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8153598" y="1867984"/>
            <a:ext cx="436419" cy="1744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3264553" y="2786461"/>
            <a:ext cx="179671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2" descr="Image p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83" y="4060940"/>
            <a:ext cx="3079453" cy="63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676" y="3589196"/>
            <a:ext cx="1022739" cy="627965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6634934" y="5055888"/>
            <a:ext cx="336884" cy="336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/>
          <p:cNvSpPr/>
          <p:nvPr/>
        </p:nvSpPr>
        <p:spPr>
          <a:xfrm>
            <a:off x="7039459" y="5055888"/>
            <a:ext cx="336884" cy="336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/>
          <p:cNvSpPr/>
          <p:nvPr/>
        </p:nvSpPr>
        <p:spPr>
          <a:xfrm>
            <a:off x="7443984" y="5055888"/>
            <a:ext cx="336884" cy="336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Pie 23"/>
          <p:cNvSpPr/>
          <p:nvPr/>
        </p:nvSpPr>
        <p:spPr>
          <a:xfrm>
            <a:off x="7872608" y="5055888"/>
            <a:ext cx="324619" cy="336884"/>
          </a:xfrm>
          <a:prstGeom prst="pie">
            <a:avLst>
              <a:gd name="adj1" fmla="val 5347382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652106" y="4774251"/>
            <a:ext cx="336884" cy="336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ounded Rectangle 25"/>
          <p:cNvSpPr/>
          <p:nvPr/>
        </p:nvSpPr>
        <p:spPr>
          <a:xfrm>
            <a:off x="6540775" y="4914068"/>
            <a:ext cx="1656452" cy="6205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1966" y="2188734"/>
            <a:ext cx="2591025" cy="859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9021" y="3714635"/>
            <a:ext cx="1146147" cy="8596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1430" y="5749306"/>
            <a:ext cx="304216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8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  <p:bldP spid="24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78F974BB55646ABEAD4523BF014B1" ma:contentTypeVersion="5" ma:contentTypeDescription="Create a new document." ma:contentTypeScope="" ma:versionID="8cf37f3212e4b8fcf61999cb68f8ee09">
  <xsd:schema xmlns:xsd="http://www.w3.org/2001/XMLSchema" xmlns:xs="http://www.w3.org/2001/XMLSchema" xmlns:p="http://schemas.microsoft.com/office/2006/metadata/properties" xmlns:ns2="4921e149-a19a-41e8-bd6b-88f26a43303e" targetNamespace="http://schemas.microsoft.com/office/2006/metadata/properties" ma:root="true" ma:fieldsID="1bcd643c51a65dc9ef3ee389ce08abcf" ns2:_="">
    <xsd:import namespace="4921e149-a19a-41e8-bd6b-88f26a4330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1e149-a19a-41e8-bd6b-88f26a4330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612EC5-F71D-45D4-A613-2EA64E8D07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21e149-a19a-41e8-bd6b-88f26a4330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617A8D-6D9F-40F7-A9DA-61D03EB034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2B5263-A05D-4732-B547-D4EC489BECC2}">
  <ds:schemaRefs>
    <ds:schemaRef ds:uri="4921e149-a19a-41e8-bd6b-88f26a43303e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4423</TotalTime>
  <Words>124</Words>
  <Application>Microsoft Office PowerPoint</Application>
  <PresentationFormat>A4 Paper (210x297 mm)</PresentationFormat>
  <Paragraphs>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Bariol</vt:lpstr>
      <vt:lpstr>Calibri</vt:lpstr>
      <vt:lpstr>Cambria Math</vt:lpstr>
      <vt:lpstr>KG Primary Penmanship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Ms Lancaster</cp:lastModifiedBy>
  <cp:revision>71</cp:revision>
  <dcterms:created xsi:type="dcterms:W3CDTF">2019-10-15T10:24:11Z</dcterms:created>
  <dcterms:modified xsi:type="dcterms:W3CDTF">2020-07-09T10:47:30Z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0x0101006D078F974BB55646ABEAD4523BF014B1</vt:lpwstr>
  </property>
</Properties>
</file>